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B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7"/>
  </p:normalViewPr>
  <p:slideViewPr>
    <p:cSldViewPr snapToGrid="0">
      <p:cViewPr varScale="1">
        <p:scale>
          <a:sx n="101" d="100"/>
          <a:sy n="101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2EB358-F3C6-E0AA-8861-3BB119048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B34FD8-6C5E-6517-5BA6-FB5B50ADE5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838126-832E-F474-B091-833CF4D9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3B1BCA-2418-D0AC-40CC-55B4342E2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24E2A2-B3F6-21A5-11BE-90047363D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205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E40DC-BB8A-AEE4-6AB1-EF4015B6D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EFE9C7-B54D-01C5-0F1A-0B708EC08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443630-624A-69FA-A326-FFD87E771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60F893-C019-43F3-506B-624244DC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69CE94-8472-756E-42A6-91012DDF6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561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59A6A90-7A5E-7235-BEFD-25C9F7071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B3724C-CA5D-EF6C-0DFE-23969656C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7840E6-2F73-CAE2-0E51-3835E01B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54905C-E3D8-E8CC-4EE7-3EBD8B20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0356AB-6D40-2326-66B5-3B7BBBC69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967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737AD-C772-B308-0943-6A74FE1FC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2498C8-784D-96B2-B047-A422AA334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FDE089-50F1-FD90-982E-53768ADD1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519DAF-6390-74BF-182E-531D68F0B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6401F6-F257-D74A-A392-6E96952D2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920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A54B0-BDAA-ED10-A60C-4B1026B00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4293AD-1AE7-A616-DF23-72CB18F06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B6505F-6261-E73A-7CA5-0BDFA4FA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459925-28A2-1E25-46A0-BA6526F7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A98E6F-BE5F-1E7B-CF12-B5EB7586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270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294BEF-0FE7-7A14-A215-DD3B2235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238A5A-40E9-AF5E-F8BD-A7D79FEED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6CE345-56CC-A838-EF8F-CED6C35DE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3F550D-CA3A-9015-F425-6114918C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468968-E771-3FEF-8158-DCF520CB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7FB9BD-EFA6-2C4A-21B5-0721BAA5F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37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C9CFD-F6DC-F976-7FC2-8851E485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650321-0E25-53D7-8D2A-369F075C1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620934-E539-4C77-4986-A2BE73017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AE2490-0B96-D300-9E3B-16A04B859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1038AF2-AFD6-59F9-34A8-412A2DADE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09C4C7C-9E6F-C4A9-FE91-CB1B0FF75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C153E03-463D-1386-81A5-1D5C0C88A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197B1DC-2F1F-A507-03A1-597C11F4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8020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D376EF-7887-DA4A-634B-784459CA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DA5E93-C8D2-10D9-9850-C444B8BD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80D1F7-3E7E-42F2-F7D0-4EF849615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E1DD818-982E-B186-30C5-59ADD1C7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491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B6A6ED-7CB0-B29A-D5C2-DE7A736EA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5F54F8C-9B7B-17ED-F7B2-811A03E01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E8B172-9382-E8B9-2251-1E28CA19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2FE2FD-3CA5-B050-1F41-444CDD2B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57EBDC-4FA8-8BD1-D6F4-FDEE0F628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D896CE-5824-F0F4-A2FE-A64486436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CC63AA-EEFF-70A3-A63D-70D8438E0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45DF19-4849-BAC5-10AA-7250E99BE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B850BB-17A0-0884-8430-4DC2F729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7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0BF3B0-85C7-8489-7657-8F6153251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DB2B351-0FE5-713D-7607-581EF2CC00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8885E41-D631-EC4D-D5B5-BD2AAF391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EDC096-8202-84FC-4E10-2E18DA5B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FE178D-4E78-87B9-AEED-F15D278A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1251C0-CDFD-25E3-DDE8-98734B7CE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177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68276CA-F2D1-01CE-FCA3-7158168C4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D7EFA7-610D-0E9C-F3B5-1C6B582B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AEA487-7B05-5A4F-C650-A4AA390D04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FD9229-3AFB-6344-A79A-64926410EBCC}" type="datetimeFigureOut">
              <a:rPr lang="es-CL" smtClean="0"/>
              <a:t>16-06-26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8A198C-B575-6B61-C530-B93F551A9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4C32A-6428-0488-B108-B3031B5D89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2EC3F-4BC0-D842-BA85-C7FF6A69C41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83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0F63FE0F-FF39-D4B7-5088-9EBC417B7D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592" t="-24" r="24134" b="24"/>
          <a:stretch>
            <a:fillRect/>
          </a:stretch>
        </p:blipFill>
        <p:spPr>
          <a:xfrm>
            <a:off x="0" y="0"/>
            <a:ext cx="12192000" cy="695960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8136177C-C2EC-C202-F50E-710EC6EBC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858" y="2218090"/>
            <a:ext cx="10470817" cy="242182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528763D2-2B4A-E942-B55B-CCAA04FEF3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6499" y="5352354"/>
            <a:ext cx="7772400" cy="1065193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DE9517CA-78BF-7254-A048-079B238C2D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9112" y="224953"/>
            <a:ext cx="4386020" cy="91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66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F097299-F9B5-DDA9-5603-6087F7169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85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99F154B9-66D3-EAED-0D25-51DD49419A96}"/>
              </a:ext>
            </a:extLst>
          </p:cNvPr>
          <p:cNvSpPr txBox="1"/>
          <p:nvPr/>
        </p:nvSpPr>
        <p:spPr>
          <a:xfrm>
            <a:off x="4504841" y="6299385"/>
            <a:ext cx="48251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CONGRESOENFERMERIA.UFRO.CL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DF0D885-06E1-CF92-5C79-80AECFFDC14A}"/>
              </a:ext>
            </a:extLst>
          </p:cNvPr>
          <p:cNvSpPr/>
          <p:nvPr/>
        </p:nvSpPr>
        <p:spPr>
          <a:xfrm>
            <a:off x="0" y="1333499"/>
            <a:ext cx="12192000" cy="4799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rgbClr val="2DB6B7"/>
              </a:solidFill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CD7B82BE-D7A6-419C-464B-75664DF4F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61" y="356332"/>
            <a:ext cx="3541335" cy="736457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CAFA61F5-A480-73A7-F0D4-BE57D4217213}"/>
              </a:ext>
            </a:extLst>
          </p:cNvPr>
          <p:cNvSpPr txBox="1"/>
          <p:nvPr/>
        </p:nvSpPr>
        <p:spPr>
          <a:xfrm>
            <a:off x="1015139" y="2606155"/>
            <a:ext cx="101617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commodo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ligula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Cum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natoque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penatibus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magnis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parturient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montes,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nascetur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ridiculus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mus. Donec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felis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ultricies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pellentesque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pretium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Nulla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consequat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enim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Donec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pede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justo,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fringilla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aliquet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vulputate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arcu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In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enim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justo,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rhoncus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imperdiet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venenatis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vitae, justo.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Nullam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dictum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felis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pede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mollis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pretium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Integer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tincidunt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Cras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dapibus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Vivamus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elementum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semper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nisi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vulputate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eleifend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tellus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leo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ligula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porttitor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consequat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vitae,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eleifend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ac,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enim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Aliquam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ante,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dapibus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viverra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feugiat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a,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tellus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Phasellus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viverra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nulla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ut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varius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laoreet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Quisque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rutrum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imperdiet</a:t>
            </a:r>
            <a:r>
              <a:rPr lang="es-CL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Etiam</a:t>
            </a:r>
            <a:endParaRPr lang="es-CL" sz="4000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756ABDC-23AD-0846-4FFD-B01F02DA1AF7}"/>
              </a:ext>
            </a:extLst>
          </p:cNvPr>
          <p:cNvSpPr txBox="1"/>
          <p:nvPr/>
        </p:nvSpPr>
        <p:spPr>
          <a:xfrm>
            <a:off x="1123627" y="1839469"/>
            <a:ext cx="6067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</a:t>
            </a:r>
            <a:r>
              <a:rPr lang="es-CL" sz="3600" b="1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3600" b="1" dirty="0" err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endParaRPr lang="es-CL" sz="6600" b="1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61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C3B03BC4-9A86-DF7C-AEAC-B603A0C1B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469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2B6C629D-0B3C-1516-8DE9-0E5F4AE39232}"/>
              </a:ext>
            </a:extLst>
          </p:cNvPr>
          <p:cNvSpPr txBox="1"/>
          <p:nvPr/>
        </p:nvSpPr>
        <p:spPr>
          <a:xfrm>
            <a:off x="4504841" y="6299385"/>
            <a:ext cx="48251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1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CONGRESOENFERMERIA.UFRO.CL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F557E8C-67D6-21F1-F0FC-2A04A8F66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61" y="356332"/>
            <a:ext cx="3541335" cy="736457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03D82C4F-C73C-B7B0-DA96-6B7354434234}"/>
              </a:ext>
            </a:extLst>
          </p:cNvPr>
          <p:cNvSpPr txBox="1"/>
          <p:nvPr/>
        </p:nvSpPr>
        <p:spPr>
          <a:xfrm>
            <a:off x="1015140" y="2606155"/>
            <a:ext cx="4825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commodo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ligula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eget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dolor.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Cum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natoque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penatibus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magnis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parturient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montes,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nascetur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ridiculus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mus. Donec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felis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ultricies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pellentesque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pretium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Nulla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consequat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enim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Donec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pede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justo,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fringilla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</a:t>
            </a:r>
            <a:endParaRPr lang="es-CL" sz="4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2B21756-DAF4-22A1-20FE-ED4745C57647}"/>
              </a:ext>
            </a:extLst>
          </p:cNvPr>
          <p:cNvSpPr txBox="1"/>
          <p:nvPr/>
        </p:nvSpPr>
        <p:spPr>
          <a:xfrm>
            <a:off x="1123627" y="1839469"/>
            <a:ext cx="6067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</a:t>
            </a:r>
            <a:r>
              <a:rPr lang="es-CL" sz="36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sz="36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endParaRPr lang="es-CL" sz="6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E37389E-B430-16CB-3F5B-F29FE48B946D}"/>
              </a:ext>
            </a:extLst>
          </p:cNvPr>
          <p:cNvSpPr txBox="1"/>
          <p:nvPr/>
        </p:nvSpPr>
        <p:spPr>
          <a:xfrm>
            <a:off x="6266483" y="2606154"/>
            <a:ext cx="4825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ipsum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consectetuer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adipiscing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commodo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ligula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eget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dolor.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Aenean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Cum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natoque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penatibus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magnis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parturient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montes,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nascetur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ridiculus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mus. Donec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felis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ultricies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pellentesque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pretium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Nulla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consequat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quis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enim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Donec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pede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justo,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fringilla</a:t>
            </a:r>
            <a:r>
              <a:rPr lang="es-C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</a:t>
            </a:r>
            <a:endParaRPr lang="es-CL" sz="4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2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291</Words>
  <Application>Microsoft Macintosh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Dafne Latin</dc:creator>
  <cp:lastModifiedBy>Dafne Latin</cp:lastModifiedBy>
  <cp:revision>3</cp:revision>
  <dcterms:created xsi:type="dcterms:W3CDTF">2026-06-15T16:24:03Z</dcterms:created>
  <dcterms:modified xsi:type="dcterms:W3CDTF">2026-06-16T13:56:45Z</dcterms:modified>
</cp:coreProperties>
</file>