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9" r:id="rId1"/>
    <p:sldMasterId id="2147483727" r:id="rId2"/>
  </p:sldMasterIdLst>
  <p:notesMasterIdLst>
    <p:notesMasterId r:id="rId4"/>
  </p:notesMasterIdLst>
  <p:sldIdLst>
    <p:sldId id="256" r:id="rId3"/>
  </p:sldIdLst>
  <p:sldSz cx="32399288" cy="396001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72"/>
    <p:restoredTop sz="94643"/>
  </p:normalViewPr>
  <p:slideViewPr>
    <p:cSldViewPr snapToGrid="0">
      <p:cViewPr>
        <p:scale>
          <a:sx n="33" d="100"/>
          <a:sy n="33" d="100"/>
        </p:scale>
        <p:origin x="427" y="-395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EA8EDE-62FC-B043-9E5A-A53456404F1D}" type="datetimeFigureOut">
              <a:rPr lang="es-CL" smtClean="0"/>
              <a:t>09-09-2026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166938" y="1143000"/>
            <a:ext cx="2524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0CB867-48C7-6047-AC51-270A88CBAF0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086414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455975" rtl="0" eaLnBrk="1" latinLnBrk="0" hangingPunct="1">
      <a:defRPr sz="4535" kern="1200">
        <a:solidFill>
          <a:schemeClr val="tx1"/>
        </a:solidFill>
        <a:latin typeface="+mn-lt"/>
        <a:ea typeface="+mn-ea"/>
        <a:cs typeface="+mn-cs"/>
      </a:defRPr>
    </a:lvl1pPr>
    <a:lvl2pPr marL="1727987" algn="l" defTabSz="3455975" rtl="0" eaLnBrk="1" latinLnBrk="0" hangingPunct="1">
      <a:defRPr sz="4535" kern="1200">
        <a:solidFill>
          <a:schemeClr val="tx1"/>
        </a:solidFill>
        <a:latin typeface="+mn-lt"/>
        <a:ea typeface="+mn-ea"/>
        <a:cs typeface="+mn-cs"/>
      </a:defRPr>
    </a:lvl2pPr>
    <a:lvl3pPr marL="3455975" algn="l" defTabSz="3455975" rtl="0" eaLnBrk="1" latinLnBrk="0" hangingPunct="1">
      <a:defRPr sz="4535" kern="1200">
        <a:solidFill>
          <a:schemeClr val="tx1"/>
        </a:solidFill>
        <a:latin typeface="+mn-lt"/>
        <a:ea typeface="+mn-ea"/>
        <a:cs typeface="+mn-cs"/>
      </a:defRPr>
    </a:lvl3pPr>
    <a:lvl4pPr marL="5183962" algn="l" defTabSz="3455975" rtl="0" eaLnBrk="1" latinLnBrk="0" hangingPunct="1">
      <a:defRPr sz="4535" kern="1200">
        <a:solidFill>
          <a:schemeClr val="tx1"/>
        </a:solidFill>
        <a:latin typeface="+mn-lt"/>
        <a:ea typeface="+mn-ea"/>
        <a:cs typeface="+mn-cs"/>
      </a:defRPr>
    </a:lvl4pPr>
    <a:lvl5pPr marL="6911950" algn="l" defTabSz="3455975" rtl="0" eaLnBrk="1" latinLnBrk="0" hangingPunct="1">
      <a:defRPr sz="4535" kern="1200">
        <a:solidFill>
          <a:schemeClr val="tx1"/>
        </a:solidFill>
        <a:latin typeface="+mn-lt"/>
        <a:ea typeface="+mn-ea"/>
        <a:cs typeface="+mn-cs"/>
      </a:defRPr>
    </a:lvl5pPr>
    <a:lvl6pPr marL="8639937" algn="l" defTabSz="3455975" rtl="0" eaLnBrk="1" latinLnBrk="0" hangingPunct="1">
      <a:defRPr sz="4535" kern="1200">
        <a:solidFill>
          <a:schemeClr val="tx1"/>
        </a:solidFill>
        <a:latin typeface="+mn-lt"/>
        <a:ea typeface="+mn-ea"/>
        <a:cs typeface="+mn-cs"/>
      </a:defRPr>
    </a:lvl6pPr>
    <a:lvl7pPr marL="10367924" algn="l" defTabSz="3455975" rtl="0" eaLnBrk="1" latinLnBrk="0" hangingPunct="1">
      <a:defRPr sz="4535" kern="1200">
        <a:solidFill>
          <a:schemeClr val="tx1"/>
        </a:solidFill>
        <a:latin typeface="+mn-lt"/>
        <a:ea typeface="+mn-ea"/>
        <a:cs typeface="+mn-cs"/>
      </a:defRPr>
    </a:lvl7pPr>
    <a:lvl8pPr marL="12095912" algn="l" defTabSz="3455975" rtl="0" eaLnBrk="1" latinLnBrk="0" hangingPunct="1">
      <a:defRPr sz="4535" kern="1200">
        <a:solidFill>
          <a:schemeClr val="tx1"/>
        </a:solidFill>
        <a:latin typeface="+mn-lt"/>
        <a:ea typeface="+mn-ea"/>
        <a:cs typeface="+mn-cs"/>
      </a:defRPr>
    </a:lvl8pPr>
    <a:lvl9pPr marL="13823899" algn="l" defTabSz="3455975" rtl="0" eaLnBrk="1" latinLnBrk="0" hangingPunct="1">
      <a:defRPr sz="453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0CB867-48C7-6047-AC51-270A88CBAF0F}" type="slidenum">
              <a:rPr lang="es-CL" smtClean="0"/>
              <a:t>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607133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5312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0169" y="6964345"/>
            <a:ext cx="13907921" cy="590816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30169" y="13977255"/>
            <a:ext cx="13907921" cy="241662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MX" dirty="0"/>
              <a:t>Haga clic para modificar los estilos de texto del patrón</a:t>
            </a:r>
          </a:p>
          <a:p>
            <a:pPr lvl="1"/>
            <a:r>
              <a:rPr lang="es-MX" dirty="0"/>
              <a:t>Segundo nivel</a:t>
            </a:r>
          </a:p>
          <a:p>
            <a:pPr lvl="2"/>
            <a:r>
              <a:rPr lang="es-MX" dirty="0"/>
              <a:t>Tercer nivel</a:t>
            </a:r>
          </a:p>
          <a:p>
            <a:pPr lvl="3"/>
            <a:r>
              <a:rPr lang="es-MX" dirty="0"/>
              <a:t>Cuarto nivel</a:t>
            </a:r>
          </a:p>
          <a:p>
            <a:pPr lvl="4"/>
            <a:r>
              <a:rPr lang="es-MX" dirty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199644" y="6964345"/>
            <a:ext cx="13976415" cy="590816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199644" y="13977257"/>
            <a:ext cx="13976415" cy="241662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MX" dirty="0"/>
              <a:t>Haga clic para modificar los estilos de texto del patrón</a:t>
            </a:r>
          </a:p>
          <a:p>
            <a:pPr lvl="1"/>
            <a:r>
              <a:rPr lang="es-MX" dirty="0"/>
              <a:t>Segundo nivel</a:t>
            </a:r>
          </a:p>
          <a:p>
            <a:pPr lvl="2"/>
            <a:r>
              <a:rPr lang="es-MX" dirty="0"/>
              <a:t>Tercer nivel</a:t>
            </a:r>
          </a:p>
          <a:p>
            <a:pPr lvl="3"/>
            <a:r>
              <a:rPr lang="es-MX" dirty="0"/>
              <a:t>Cuarto nivel</a:t>
            </a:r>
          </a:p>
          <a:p>
            <a:pPr lvl="4"/>
            <a:r>
              <a:rPr lang="es-MX" dirty="0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5705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27451" y="8247893"/>
            <a:ext cx="27944386" cy="12652677"/>
          </a:xfrm>
          <a:prstGeom prst="rect">
            <a:avLst/>
          </a:prstGeo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2227451" y="21858833"/>
            <a:ext cx="7289840" cy="15239681"/>
          </a:xfrm>
          <a:prstGeom prst="rect">
            <a:avLst/>
          </a:prstGeom>
        </p:spPr>
        <p:txBody>
          <a:bodyPr/>
          <a:lstStyle/>
          <a:p>
            <a:fld id="{C2158DB7-A9DC-E34D-9D3A-FE709EC5A47D}" type="datetimeFigureOut">
              <a:rPr lang="es-CL" smtClean="0"/>
              <a:t>09-09-2026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0732264" y="21858833"/>
            <a:ext cx="10934760" cy="15239681"/>
          </a:xfrm>
          <a:prstGeom prst="rect">
            <a:avLst/>
          </a:prstGeom>
        </p:spPr>
        <p:txBody>
          <a:bodyPr/>
          <a:lstStyle/>
          <a:p>
            <a:endParaRPr lang="es-CL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2881997" y="21858833"/>
            <a:ext cx="7289840" cy="15239681"/>
          </a:xfrm>
          <a:prstGeom prst="rect">
            <a:avLst/>
          </a:prstGeom>
        </p:spPr>
        <p:txBody>
          <a:bodyPr/>
          <a:lstStyle/>
          <a:p>
            <a:fld id="{D9379F1A-82D2-E04D-8E3F-6AC92504F51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26013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2227451" y="7445830"/>
            <a:ext cx="7289840" cy="29652684"/>
          </a:xfrm>
          <a:prstGeom prst="rect">
            <a:avLst/>
          </a:prstGeom>
        </p:spPr>
        <p:txBody>
          <a:bodyPr/>
          <a:lstStyle/>
          <a:p>
            <a:fld id="{C2158DB7-A9DC-E34D-9D3A-FE709EC5A47D}" type="datetimeFigureOut">
              <a:rPr lang="es-CL" smtClean="0"/>
              <a:t>09-09-2026</a:t>
            </a:fld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0732264" y="7445830"/>
            <a:ext cx="10934760" cy="29652684"/>
          </a:xfrm>
          <a:prstGeom prst="rect">
            <a:avLst/>
          </a:prstGeom>
        </p:spPr>
        <p:txBody>
          <a:bodyPr/>
          <a:lstStyle/>
          <a:p>
            <a:endParaRPr lang="es-C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81997" y="7445830"/>
            <a:ext cx="7289840" cy="29652684"/>
          </a:xfrm>
          <a:prstGeom prst="rect">
            <a:avLst/>
          </a:prstGeom>
        </p:spPr>
        <p:txBody>
          <a:bodyPr/>
          <a:lstStyle/>
          <a:p>
            <a:fld id="{D9379F1A-82D2-E04D-8E3F-6AC92504F51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13167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8360228"/>
            <a:ext cx="10449614" cy="5852160"/>
          </a:xfrm>
          <a:prstGeom prst="rect">
            <a:avLst/>
          </a:prstGeom>
        </p:spPr>
        <p:txBody>
          <a:bodyPr anchor="b"/>
          <a:lstStyle>
            <a:lvl1pPr>
              <a:defRPr sz="11338"/>
            </a:lvl1pPr>
          </a:lstStyle>
          <a:p>
            <a:r>
              <a:rPr lang="es-MX" dirty="0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8360228"/>
            <a:ext cx="16402140" cy="28868915"/>
          </a:xfrm>
          <a:prstGeom prst="rect">
            <a:avLst/>
          </a:prstGeo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es-MX" dirty="0"/>
              <a:t>Haga clic para modificar los estilos de texto del patrón</a:t>
            </a:r>
          </a:p>
          <a:p>
            <a:pPr lvl="1"/>
            <a:r>
              <a:rPr lang="es-MX" dirty="0"/>
              <a:t>Segundo nivel</a:t>
            </a:r>
          </a:p>
          <a:p>
            <a:pPr lvl="2"/>
            <a:r>
              <a:rPr lang="es-MX" dirty="0"/>
              <a:t>Tercer nivel</a:t>
            </a:r>
          </a:p>
          <a:p>
            <a:pPr lvl="3"/>
            <a:r>
              <a:rPr lang="es-MX" dirty="0"/>
              <a:t>Cuarto nivel</a:t>
            </a:r>
          </a:p>
          <a:p>
            <a:pPr lvl="4"/>
            <a:r>
              <a:rPr lang="es-MX" dirty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4630400"/>
            <a:ext cx="10449614" cy="225987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es-MX" dirty="0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530290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5131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6964346"/>
            <a:ext cx="13706415" cy="433082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1721867"/>
            <a:ext cx="13706415" cy="193677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6964346"/>
            <a:ext cx="13773917" cy="433082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1721867"/>
            <a:ext cx="13773917" cy="193677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793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362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8303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1242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FA5BB6-AF96-2A87-BB2E-3757758223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49911" y="6480867"/>
            <a:ext cx="24299466" cy="13786732"/>
          </a:xfrm>
        </p:spPr>
        <p:txBody>
          <a:bodyPr anchor="b"/>
          <a:lstStyle>
            <a:lvl1pPr algn="ctr">
              <a:defRPr sz="15944"/>
            </a:lvl1pPr>
          </a:lstStyle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44EAA74-C466-7223-8EA3-FABFBF63D7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9911" y="20799268"/>
            <a:ext cx="24299466" cy="9560876"/>
          </a:xfrm>
        </p:spPr>
        <p:txBody>
          <a:bodyPr/>
          <a:lstStyle>
            <a:lvl1pPr marL="0" indent="0" algn="ctr">
              <a:buNone/>
              <a:defRPr sz="6378"/>
            </a:lvl1pPr>
            <a:lvl2pPr marL="1214963" indent="0" algn="ctr">
              <a:buNone/>
              <a:defRPr sz="5315"/>
            </a:lvl2pPr>
            <a:lvl3pPr marL="2429927" indent="0" algn="ctr">
              <a:buNone/>
              <a:defRPr sz="4783"/>
            </a:lvl3pPr>
            <a:lvl4pPr marL="3644890" indent="0" algn="ctr">
              <a:buNone/>
              <a:defRPr sz="4252"/>
            </a:lvl4pPr>
            <a:lvl5pPr marL="4859853" indent="0" algn="ctr">
              <a:buNone/>
              <a:defRPr sz="4252"/>
            </a:lvl5pPr>
            <a:lvl6pPr marL="6074816" indent="0" algn="ctr">
              <a:buNone/>
              <a:defRPr sz="4252"/>
            </a:lvl6pPr>
            <a:lvl7pPr marL="7289780" indent="0" algn="ctr">
              <a:buNone/>
              <a:defRPr sz="4252"/>
            </a:lvl7pPr>
            <a:lvl8pPr marL="8504743" indent="0" algn="ctr">
              <a:buNone/>
              <a:defRPr sz="4252"/>
            </a:lvl8pPr>
            <a:lvl9pPr marL="9719706" indent="0" algn="ctr">
              <a:buNone/>
              <a:defRPr sz="4252"/>
            </a:lvl9pPr>
          </a:lstStyle>
          <a:p>
            <a:r>
              <a:rPr lang="es-MX"/>
              <a:t>Haz clic para editar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DB84A57-BF5C-A676-8C75-D0300AA8FC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95499-99F5-EE4A-863D-9B0B8BD843F2}" type="datetimeFigureOut">
              <a:rPr lang="es-CL" smtClean="0"/>
              <a:t>09-09-2026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0A1E82B-F518-9DF2-33DA-02ACE4B0F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EB9680F-6843-FFEF-E3A1-DAF4DDEFE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D1D20-946E-A04B-8443-14F35B5DAD4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16002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189D48-8CFD-1745-A0D8-4E63ECE72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C595C0-565E-9A45-33CA-7CF170A48A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DEEF603-4A6E-0E13-4604-2068CA5F43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95499-99F5-EE4A-863D-9B0B8BD843F2}" type="datetimeFigureOut">
              <a:rPr lang="es-CL" smtClean="0"/>
              <a:t>09-09-2026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6D83C3-92C6-42A0-FE4F-B263CCBBD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060D80-72FF-4D79-CF77-F2278B6D4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D1D20-946E-A04B-8443-14F35B5DAD4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835257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A77C4B-4814-3F1F-626A-F2D07D9A0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0576" y="9872553"/>
            <a:ext cx="27944386" cy="16472575"/>
          </a:xfrm>
        </p:spPr>
        <p:txBody>
          <a:bodyPr anchor="b"/>
          <a:lstStyle>
            <a:lvl1pPr>
              <a:defRPr sz="15944"/>
            </a:lvl1pPr>
          </a:lstStyle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64989DE-1447-3D3C-8502-61B86C6144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10576" y="26500965"/>
            <a:ext cx="27944386" cy="8662538"/>
          </a:xfrm>
        </p:spPr>
        <p:txBody>
          <a:bodyPr/>
          <a:lstStyle>
            <a:lvl1pPr marL="0" indent="0">
              <a:buNone/>
              <a:defRPr sz="6378">
                <a:solidFill>
                  <a:schemeClr val="tx1">
                    <a:tint val="82000"/>
                  </a:schemeClr>
                </a:solidFill>
              </a:defRPr>
            </a:lvl1pPr>
            <a:lvl2pPr marL="1214963" indent="0">
              <a:buNone/>
              <a:defRPr sz="5315">
                <a:solidFill>
                  <a:schemeClr val="tx1">
                    <a:tint val="82000"/>
                  </a:schemeClr>
                </a:solidFill>
              </a:defRPr>
            </a:lvl2pPr>
            <a:lvl3pPr marL="2429927" indent="0">
              <a:buNone/>
              <a:defRPr sz="4783">
                <a:solidFill>
                  <a:schemeClr val="tx1">
                    <a:tint val="82000"/>
                  </a:schemeClr>
                </a:solidFill>
              </a:defRPr>
            </a:lvl3pPr>
            <a:lvl4pPr marL="3644890" indent="0">
              <a:buNone/>
              <a:defRPr sz="4252">
                <a:solidFill>
                  <a:schemeClr val="tx1">
                    <a:tint val="82000"/>
                  </a:schemeClr>
                </a:solidFill>
              </a:defRPr>
            </a:lvl4pPr>
            <a:lvl5pPr marL="4859853" indent="0">
              <a:buNone/>
              <a:defRPr sz="4252">
                <a:solidFill>
                  <a:schemeClr val="tx1">
                    <a:tint val="82000"/>
                  </a:schemeClr>
                </a:solidFill>
              </a:defRPr>
            </a:lvl5pPr>
            <a:lvl6pPr marL="6074816" indent="0">
              <a:buNone/>
              <a:defRPr sz="4252">
                <a:solidFill>
                  <a:schemeClr val="tx1">
                    <a:tint val="82000"/>
                  </a:schemeClr>
                </a:solidFill>
              </a:defRPr>
            </a:lvl6pPr>
            <a:lvl7pPr marL="7289780" indent="0">
              <a:buNone/>
              <a:defRPr sz="4252">
                <a:solidFill>
                  <a:schemeClr val="tx1">
                    <a:tint val="82000"/>
                  </a:schemeClr>
                </a:solidFill>
              </a:defRPr>
            </a:lvl7pPr>
            <a:lvl8pPr marL="8504743" indent="0">
              <a:buNone/>
              <a:defRPr sz="4252">
                <a:solidFill>
                  <a:schemeClr val="tx1">
                    <a:tint val="82000"/>
                  </a:schemeClr>
                </a:solidFill>
              </a:defRPr>
            </a:lvl8pPr>
            <a:lvl9pPr marL="9719706" indent="0">
              <a:buNone/>
              <a:defRPr sz="4252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C7A2222-3B1E-B043-B39F-F2E1D4217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95499-99F5-EE4A-863D-9B0B8BD843F2}" type="datetimeFigureOut">
              <a:rPr lang="es-CL" smtClean="0"/>
              <a:t>09-09-2026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DEBAEC7-DB23-B7BB-45F3-C7F3954D0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D7E20C7-79E7-8517-D673-4E638EC4A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D1D20-946E-A04B-8443-14F35B5DAD4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573586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CE34C0-4807-7911-3731-BEC016629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0FAA147-3496-2C04-8FE8-981A7A2BE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27451" y="10541716"/>
            <a:ext cx="13769697" cy="25125956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6F5079D-6CEA-4083-44BE-F32B3042AB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402140" y="10541716"/>
            <a:ext cx="13769697" cy="25125956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9ED9530-FFC2-2153-600F-C44E146EF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95499-99F5-EE4A-863D-9B0B8BD843F2}" type="datetimeFigureOut">
              <a:rPr lang="es-CL" smtClean="0"/>
              <a:t>09-09-2026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99FEA78-0581-A1AD-F313-966BBC52D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13FBC83-B743-12CC-2921-BCEC05F22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D1D20-946E-A04B-8443-14F35B5DAD4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183079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398542-06A7-051A-6A8F-6AAED5BDD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671" y="2108346"/>
            <a:ext cx="27944386" cy="7654206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F58AD55-25FD-359C-8C51-87323AAB51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31672" y="9707549"/>
            <a:ext cx="13706416" cy="4757520"/>
          </a:xfrm>
        </p:spPr>
        <p:txBody>
          <a:bodyPr anchor="b"/>
          <a:lstStyle>
            <a:lvl1pPr marL="0" indent="0">
              <a:buNone/>
              <a:defRPr sz="6378" b="1"/>
            </a:lvl1pPr>
            <a:lvl2pPr marL="1214963" indent="0">
              <a:buNone/>
              <a:defRPr sz="5315" b="1"/>
            </a:lvl2pPr>
            <a:lvl3pPr marL="2429927" indent="0">
              <a:buNone/>
              <a:defRPr sz="4783" b="1"/>
            </a:lvl3pPr>
            <a:lvl4pPr marL="3644890" indent="0">
              <a:buNone/>
              <a:defRPr sz="4252" b="1"/>
            </a:lvl4pPr>
            <a:lvl5pPr marL="4859853" indent="0">
              <a:buNone/>
              <a:defRPr sz="4252" b="1"/>
            </a:lvl5pPr>
            <a:lvl6pPr marL="6074816" indent="0">
              <a:buNone/>
              <a:defRPr sz="4252" b="1"/>
            </a:lvl6pPr>
            <a:lvl7pPr marL="7289780" indent="0">
              <a:buNone/>
              <a:defRPr sz="4252" b="1"/>
            </a:lvl7pPr>
            <a:lvl8pPr marL="8504743" indent="0">
              <a:buNone/>
              <a:defRPr sz="4252" b="1"/>
            </a:lvl8pPr>
            <a:lvl9pPr marL="9719706" indent="0">
              <a:buNone/>
              <a:defRPr sz="4252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46F1C10-9C86-CE97-CC62-23E78BE289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231672" y="14465069"/>
            <a:ext cx="13706416" cy="21275937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9273E5B-C59E-EDBB-FE76-1FF500F27D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6402140" y="9707549"/>
            <a:ext cx="13773917" cy="4757520"/>
          </a:xfrm>
        </p:spPr>
        <p:txBody>
          <a:bodyPr anchor="b"/>
          <a:lstStyle>
            <a:lvl1pPr marL="0" indent="0">
              <a:buNone/>
              <a:defRPr sz="6378" b="1"/>
            </a:lvl1pPr>
            <a:lvl2pPr marL="1214963" indent="0">
              <a:buNone/>
              <a:defRPr sz="5315" b="1"/>
            </a:lvl2pPr>
            <a:lvl3pPr marL="2429927" indent="0">
              <a:buNone/>
              <a:defRPr sz="4783" b="1"/>
            </a:lvl3pPr>
            <a:lvl4pPr marL="3644890" indent="0">
              <a:buNone/>
              <a:defRPr sz="4252" b="1"/>
            </a:lvl4pPr>
            <a:lvl5pPr marL="4859853" indent="0">
              <a:buNone/>
              <a:defRPr sz="4252" b="1"/>
            </a:lvl5pPr>
            <a:lvl6pPr marL="6074816" indent="0">
              <a:buNone/>
              <a:defRPr sz="4252" b="1"/>
            </a:lvl6pPr>
            <a:lvl7pPr marL="7289780" indent="0">
              <a:buNone/>
              <a:defRPr sz="4252" b="1"/>
            </a:lvl7pPr>
            <a:lvl8pPr marL="8504743" indent="0">
              <a:buNone/>
              <a:defRPr sz="4252" b="1"/>
            </a:lvl8pPr>
            <a:lvl9pPr marL="9719706" indent="0">
              <a:buNone/>
              <a:defRPr sz="4252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CA04426-F9EA-B76D-05B2-7D9F06F237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6402140" y="14465069"/>
            <a:ext cx="13773917" cy="21275937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C612D0B-31B5-C55E-9545-75BD2C74E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95499-99F5-EE4A-863D-9B0B8BD843F2}" type="datetimeFigureOut">
              <a:rPr lang="es-CL" smtClean="0"/>
              <a:t>09-09-2026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2C42EC8-671E-8CBC-612C-2D649313D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4C3C558-C990-EEF8-5ECA-B7B32539C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D1D20-946E-A04B-8443-14F35B5DAD4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899043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A789D8-B98F-29C0-661F-317C82F9C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6AAA346-97A3-680E-E16C-D4D265788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58DB7-A9DC-E34D-9D3A-FE709EC5A47D}" type="datetimeFigureOut">
              <a:rPr lang="es-CL" smtClean="0"/>
              <a:t>09-09-2026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31870FE-C95A-E376-1A2D-3052A75E2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C98588F-EACE-470F-6615-6E18A30EC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79F1A-82D2-E04D-8E3F-6AC92504F51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628891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E2F9973-53F6-E797-75DE-7C42AD44E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58DB7-A9DC-E34D-9D3A-FE709EC5A47D}" type="datetimeFigureOut">
              <a:rPr lang="es-CL" smtClean="0"/>
              <a:t>09-09-2026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AEA9184-EE22-2620-420F-FD77A31F1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BF1544B-C8D4-B42C-D0F3-26E2C71F6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79F1A-82D2-E04D-8E3F-6AC92504F51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734942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F74949-8B65-DEC6-77F0-A857D0F625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672" y="2640012"/>
            <a:ext cx="10449613" cy="9240044"/>
          </a:xfrm>
        </p:spPr>
        <p:txBody>
          <a:bodyPr anchor="b"/>
          <a:lstStyle>
            <a:lvl1pPr>
              <a:defRPr sz="8504"/>
            </a:lvl1pPr>
          </a:lstStyle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D119BF5-77EF-77E4-29A5-321362210A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73917" y="5701697"/>
            <a:ext cx="16402140" cy="28141800"/>
          </a:xfrm>
        </p:spPr>
        <p:txBody>
          <a:bodyPr/>
          <a:lstStyle>
            <a:lvl1pPr>
              <a:defRPr sz="8504"/>
            </a:lvl1pPr>
            <a:lvl2pPr>
              <a:defRPr sz="7441"/>
            </a:lvl2pPr>
            <a:lvl3pPr>
              <a:defRPr sz="6378"/>
            </a:lvl3pPr>
            <a:lvl4pPr>
              <a:defRPr sz="5315"/>
            </a:lvl4pPr>
            <a:lvl5pPr>
              <a:defRPr sz="5315"/>
            </a:lvl5pPr>
            <a:lvl6pPr>
              <a:defRPr sz="5315"/>
            </a:lvl6pPr>
            <a:lvl7pPr>
              <a:defRPr sz="5315"/>
            </a:lvl7pPr>
            <a:lvl8pPr>
              <a:defRPr sz="5315"/>
            </a:lvl8pPr>
            <a:lvl9pPr>
              <a:defRPr sz="5315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1FC2E36-7B0A-9D9A-987A-CB390E6CB3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31672" y="11880056"/>
            <a:ext cx="10449613" cy="22009274"/>
          </a:xfrm>
        </p:spPr>
        <p:txBody>
          <a:bodyPr/>
          <a:lstStyle>
            <a:lvl1pPr marL="0" indent="0">
              <a:buNone/>
              <a:defRPr sz="4252"/>
            </a:lvl1pPr>
            <a:lvl2pPr marL="1214963" indent="0">
              <a:buNone/>
              <a:defRPr sz="3720"/>
            </a:lvl2pPr>
            <a:lvl3pPr marL="2429927" indent="0">
              <a:buNone/>
              <a:defRPr sz="3189"/>
            </a:lvl3pPr>
            <a:lvl4pPr marL="3644890" indent="0">
              <a:buNone/>
              <a:defRPr sz="2657"/>
            </a:lvl4pPr>
            <a:lvl5pPr marL="4859853" indent="0">
              <a:buNone/>
              <a:defRPr sz="2657"/>
            </a:lvl5pPr>
            <a:lvl6pPr marL="6074816" indent="0">
              <a:buNone/>
              <a:defRPr sz="2657"/>
            </a:lvl6pPr>
            <a:lvl7pPr marL="7289780" indent="0">
              <a:buNone/>
              <a:defRPr sz="2657"/>
            </a:lvl7pPr>
            <a:lvl8pPr marL="8504743" indent="0">
              <a:buNone/>
              <a:defRPr sz="2657"/>
            </a:lvl8pPr>
            <a:lvl9pPr marL="9719706" indent="0">
              <a:buNone/>
              <a:defRPr sz="2657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9A426FD-9A34-CCD8-2AE8-B5C1826AEC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95499-99F5-EE4A-863D-9B0B8BD843F2}" type="datetimeFigureOut">
              <a:rPr lang="es-CL" smtClean="0"/>
              <a:t>09-09-2026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4E14084-5C86-FC1A-73E7-6F8C1E33E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3FA657D-3151-F32B-F477-9F2694292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D1D20-946E-A04B-8443-14F35B5DAD4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935353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445619-C6F0-624F-90CF-3A5FBDE0B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672" y="2640012"/>
            <a:ext cx="10449613" cy="9240044"/>
          </a:xfrm>
        </p:spPr>
        <p:txBody>
          <a:bodyPr anchor="b"/>
          <a:lstStyle>
            <a:lvl1pPr>
              <a:defRPr sz="8504"/>
            </a:lvl1pPr>
          </a:lstStyle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C3A087F-02CA-1909-1C38-AF33EF1549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3773917" y="5701697"/>
            <a:ext cx="16402140" cy="28141800"/>
          </a:xfrm>
        </p:spPr>
        <p:txBody>
          <a:bodyPr/>
          <a:lstStyle>
            <a:lvl1pPr marL="0" indent="0">
              <a:buNone/>
              <a:defRPr sz="8504"/>
            </a:lvl1pPr>
            <a:lvl2pPr marL="1214963" indent="0">
              <a:buNone/>
              <a:defRPr sz="7441"/>
            </a:lvl2pPr>
            <a:lvl3pPr marL="2429927" indent="0">
              <a:buNone/>
              <a:defRPr sz="6378"/>
            </a:lvl3pPr>
            <a:lvl4pPr marL="3644890" indent="0">
              <a:buNone/>
              <a:defRPr sz="5315"/>
            </a:lvl4pPr>
            <a:lvl5pPr marL="4859853" indent="0">
              <a:buNone/>
              <a:defRPr sz="5315"/>
            </a:lvl5pPr>
            <a:lvl6pPr marL="6074816" indent="0">
              <a:buNone/>
              <a:defRPr sz="5315"/>
            </a:lvl6pPr>
            <a:lvl7pPr marL="7289780" indent="0">
              <a:buNone/>
              <a:defRPr sz="5315"/>
            </a:lvl7pPr>
            <a:lvl8pPr marL="8504743" indent="0">
              <a:buNone/>
              <a:defRPr sz="5315"/>
            </a:lvl8pPr>
            <a:lvl9pPr marL="9719706" indent="0">
              <a:buNone/>
              <a:defRPr sz="5315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1D039D1-FFEF-FC8F-7A83-70AE536339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31672" y="11880056"/>
            <a:ext cx="10449613" cy="22009274"/>
          </a:xfrm>
        </p:spPr>
        <p:txBody>
          <a:bodyPr/>
          <a:lstStyle>
            <a:lvl1pPr marL="0" indent="0">
              <a:buNone/>
              <a:defRPr sz="4252"/>
            </a:lvl1pPr>
            <a:lvl2pPr marL="1214963" indent="0">
              <a:buNone/>
              <a:defRPr sz="3720"/>
            </a:lvl2pPr>
            <a:lvl3pPr marL="2429927" indent="0">
              <a:buNone/>
              <a:defRPr sz="3189"/>
            </a:lvl3pPr>
            <a:lvl4pPr marL="3644890" indent="0">
              <a:buNone/>
              <a:defRPr sz="2657"/>
            </a:lvl4pPr>
            <a:lvl5pPr marL="4859853" indent="0">
              <a:buNone/>
              <a:defRPr sz="2657"/>
            </a:lvl5pPr>
            <a:lvl6pPr marL="6074816" indent="0">
              <a:buNone/>
              <a:defRPr sz="2657"/>
            </a:lvl6pPr>
            <a:lvl7pPr marL="7289780" indent="0">
              <a:buNone/>
              <a:defRPr sz="2657"/>
            </a:lvl7pPr>
            <a:lvl8pPr marL="8504743" indent="0">
              <a:buNone/>
              <a:defRPr sz="2657"/>
            </a:lvl8pPr>
            <a:lvl9pPr marL="9719706" indent="0">
              <a:buNone/>
              <a:defRPr sz="2657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0615861-E332-5261-30A9-9F700D0A5A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95499-99F5-EE4A-863D-9B0B8BD843F2}" type="datetimeFigureOut">
              <a:rPr lang="es-CL" smtClean="0"/>
              <a:t>09-09-2026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197964E-B4C6-48EF-F148-AC072A1B4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FBB6CA4-8098-D0F6-B9D9-F5DA54EE8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D1D20-946E-A04B-8443-14F35B5DAD4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97614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9F0AF5-F461-39D4-5F7C-40ECCC053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71127BF-B176-3CD9-7AF0-E5457CA3D2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766AB44-CC84-DC94-04F2-7E1F2002D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95499-99F5-EE4A-863D-9B0B8BD843F2}" type="datetimeFigureOut">
              <a:rPr lang="es-CL" smtClean="0"/>
              <a:t>09-09-2026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8209FD2-379A-C38D-9139-15522CB63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2845DDE-9BAC-F54A-6BAA-5D82159AC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D1D20-946E-A04B-8443-14F35B5DAD4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94399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32A0DD4-E4FB-18E1-CFBE-0565DD1C81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23185741" y="2108343"/>
            <a:ext cx="6986096" cy="33559329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D6E4458-D97C-A088-01F2-C0C456991D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227451" y="2108343"/>
            <a:ext cx="20553298" cy="33559329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0FDE3D-6C40-F354-AACE-103171C808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95499-99F5-EE4A-863D-9B0B8BD843F2}" type="datetimeFigureOut">
              <a:rPr lang="es-CL" smtClean="0"/>
              <a:t>09-09-2026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A1236F0-438A-7D20-264A-178E5C82C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DC204DE-7291-6CEF-F241-863F2C62C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D1D20-946E-A04B-8443-14F35B5DAD4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385361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9097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5E8A177F-DA10-57A8-52B3-FDBC589CC959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-35974" y="0"/>
            <a:ext cx="32471236" cy="638613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A523D63-5F60-36D0-45E5-A78EAE8697C9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595456" y="486760"/>
            <a:ext cx="29208376" cy="541261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481A32B-436A-7EBB-79CF-67AC2095BA10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-35974" y="31632969"/>
            <a:ext cx="32398494" cy="65660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83404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61" r:id="rId6"/>
    <p:sldLayoutId id="2147483665" r:id="rId7"/>
    <p:sldLayoutId id="2147483687" r:id="rId8"/>
    <p:sldLayoutId id="2147483713" r:id="rId9"/>
    <p:sldLayoutId id="2147483726" r:id="rId10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59416A8-AD13-79A4-73CB-499533880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7451" y="2108346"/>
            <a:ext cx="27944386" cy="76542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DB0F935-E71E-BD70-B131-1AF999778B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27451" y="10541716"/>
            <a:ext cx="27944386" cy="251259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41821A2-BD87-72C5-2501-55A8F3FC00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27451" y="36703511"/>
            <a:ext cx="7289840" cy="21083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189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FC95499-99F5-EE4A-863D-9B0B8BD843F2}" type="datetimeFigureOut">
              <a:rPr lang="es-CL" smtClean="0"/>
              <a:t>09-09-2026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1EB6DB6-BB98-85F9-A148-04638CA83E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732264" y="36703511"/>
            <a:ext cx="10934760" cy="21083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189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C4FCA9E-E7ED-42AE-66DD-DE73106C55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881997" y="36703511"/>
            <a:ext cx="7289840" cy="21083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189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24D1D20-946E-A04B-8443-14F35B5DAD4C}" type="slidenum">
              <a:rPr lang="es-CL" smtClean="0"/>
              <a:t>‹Nº›</a:t>
            </a:fld>
            <a:endParaRPr lang="es-CL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F0E9DD44-2487-C428-A9C3-06AC8098D26E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-35974" y="0"/>
            <a:ext cx="32471236" cy="638613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54516D1-E8D4-9BC3-64D1-BF121A184DFA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595456" y="486760"/>
            <a:ext cx="29208376" cy="541261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F0CCFA52-A47A-16D4-AA88-C5C864D60EE1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-35974" y="31632969"/>
            <a:ext cx="32398494" cy="65660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49951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  <p:sldLayoutId id="2147483739" r:id="rId12"/>
  </p:sldLayoutIdLst>
  <p:txStyles>
    <p:titleStyle>
      <a:lvl1pPr algn="l" defTabSz="2429927" rtl="0" eaLnBrk="1" latinLnBrk="0" hangingPunct="1">
        <a:lnSpc>
          <a:spcPct val="90000"/>
        </a:lnSpc>
        <a:spcBef>
          <a:spcPct val="0"/>
        </a:spcBef>
        <a:buNone/>
        <a:defRPr sz="1169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07482" indent="-607482" algn="l" defTabSz="2429927" rtl="0" eaLnBrk="1" latinLnBrk="0" hangingPunct="1">
        <a:lnSpc>
          <a:spcPct val="90000"/>
        </a:lnSpc>
        <a:spcBef>
          <a:spcPts val="2657"/>
        </a:spcBef>
        <a:buFont typeface="Arial" panose="020B0604020202020204" pitchFamily="34" charset="0"/>
        <a:buChar char="•"/>
        <a:defRPr sz="7441" kern="1200">
          <a:solidFill>
            <a:schemeClr val="tx1"/>
          </a:solidFill>
          <a:latin typeface="+mn-lt"/>
          <a:ea typeface="+mn-ea"/>
          <a:cs typeface="+mn-cs"/>
        </a:defRPr>
      </a:lvl1pPr>
      <a:lvl2pPr marL="1822445" indent="-607482" algn="l" defTabSz="2429927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037408" indent="-607482" algn="l" defTabSz="2429927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5315" kern="1200">
          <a:solidFill>
            <a:schemeClr val="tx1"/>
          </a:solidFill>
          <a:latin typeface="+mn-lt"/>
          <a:ea typeface="+mn-ea"/>
          <a:cs typeface="+mn-cs"/>
        </a:defRPr>
      </a:lvl3pPr>
      <a:lvl4pPr marL="4252371" indent="-607482" algn="l" defTabSz="2429927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4783" kern="1200">
          <a:solidFill>
            <a:schemeClr val="tx1"/>
          </a:solidFill>
          <a:latin typeface="+mn-lt"/>
          <a:ea typeface="+mn-ea"/>
          <a:cs typeface="+mn-cs"/>
        </a:defRPr>
      </a:lvl4pPr>
      <a:lvl5pPr marL="5467335" indent="-607482" algn="l" defTabSz="2429927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4783" kern="1200">
          <a:solidFill>
            <a:schemeClr val="tx1"/>
          </a:solidFill>
          <a:latin typeface="+mn-lt"/>
          <a:ea typeface="+mn-ea"/>
          <a:cs typeface="+mn-cs"/>
        </a:defRPr>
      </a:lvl5pPr>
      <a:lvl6pPr marL="6682298" indent="-607482" algn="l" defTabSz="2429927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4783" kern="1200">
          <a:solidFill>
            <a:schemeClr val="tx1"/>
          </a:solidFill>
          <a:latin typeface="+mn-lt"/>
          <a:ea typeface="+mn-ea"/>
          <a:cs typeface="+mn-cs"/>
        </a:defRPr>
      </a:lvl6pPr>
      <a:lvl7pPr marL="7897261" indent="-607482" algn="l" defTabSz="2429927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4783" kern="1200">
          <a:solidFill>
            <a:schemeClr val="tx1"/>
          </a:solidFill>
          <a:latin typeface="+mn-lt"/>
          <a:ea typeface="+mn-ea"/>
          <a:cs typeface="+mn-cs"/>
        </a:defRPr>
      </a:lvl7pPr>
      <a:lvl8pPr marL="9112225" indent="-607482" algn="l" defTabSz="2429927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4783" kern="1200">
          <a:solidFill>
            <a:schemeClr val="tx1"/>
          </a:solidFill>
          <a:latin typeface="+mn-lt"/>
          <a:ea typeface="+mn-ea"/>
          <a:cs typeface="+mn-cs"/>
        </a:defRPr>
      </a:lvl8pPr>
      <a:lvl9pPr marL="10327188" indent="-607482" algn="l" defTabSz="2429927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478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1pPr>
      <a:lvl2pPr marL="1214963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2pPr>
      <a:lvl3pPr marL="2429927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3pPr>
      <a:lvl4pPr marL="3644890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4pPr>
      <a:lvl5pPr marL="4859853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5pPr>
      <a:lvl6pPr marL="6074816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6pPr>
      <a:lvl7pPr marL="7289780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7pPr>
      <a:lvl8pPr marL="8504743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8pPr>
      <a:lvl9pPr marL="9719706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66615922-58AC-4692-871B-F7E4FB232C8F}"/>
              </a:ext>
            </a:extLst>
          </p:cNvPr>
          <p:cNvSpPr/>
          <p:nvPr/>
        </p:nvSpPr>
        <p:spPr>
          <a:xfrm>
            <a:off x="0" y="5438274"/>
            <a:ext cx="32399288" cy="34880611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9EE8C80A-796E-4F4F-BDE7-C3B618A2DAD9}"/>
              </a:ext>
            </a:extLst>
          </p:cNvPr>
          <p:cNvSpPr/>
          <p:nvPr/>
        </p:nvSpPr>
        <p:spPr>
          <a:xfrm>
            <a:off x="777478" y="5883442"/>
            <a:ext cx="15417800" cy="1100889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FEC78CAC-F4BB-4F4A-861E-E014ECBEDD3E}"/>
              </a:ext>
            </a:extLst>
          </p:cNvPr>
          <p:cNvSpPr/>
          <p:nvPr/>
        </p:nvSpPr>
        <p:spPr>
          <a:xfrm>
            <a:off x="16535400" y="5895048"/>
            <a:ext cx="14757400" cy="59436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9010759A-C7C2-4322-B192-C1A1672A9CEB}"/>
              </a:ext>
            </a:extLst>
          </p:cNvPr>
          <p:cNvSpPr/>
          <p:nvPr/>
        </p:nvSpPr>
        <p:spPr>
          <a:xfrm>
            <a:off x="781844" y="17152339"/>
            <a:ext cx="30510956" cy="11662984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5A50C4A-797E-4837-BDAF-08B6A9BD716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2227" t="61065"/>
          <a:stretch/>
        </p:blipFill>
        <p:spPr>
          <a:xfrm>
            <a:off x="16035138" y="37860435"/>
            <a:ext cx="15584488" cy="232703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643406CC-52E6-4092-ABAF-47ABAABE81F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49" t="60046" r="50768" b="372"/>
          <a:stretch/>
        </p:blipFill>
        <p:spPr>
          <a:xfrm>
            <a:off x="549969" y="37860435"/>
            <a:ext cx="14935200" cy="2305313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C6A0A5E-86B1-498E-A4D6-FF5E690ACE6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84" t="3623" r="1677" b="56121"/>
          <a:stretch/>
        </p:blipFill>
        <p:spPr>
          <a:xfrm>
            <a:off x="777477" y="35621067"/>
            <a:ext cx="31297166" cy="2344615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636372BF-C598-4FFD-A75C-74F2AFB94587}"/>
              </a:ext>
            </a:extLst>
          </p:cNvPr>
          <p:cNvSpPr/>
          <p:nvPr/>
        </p:nvSpPr>
        <p:spPr>
          <a:xfrm>
            <a:off x="781844" y="29220693"/>
            <a:ext cx="15417800" cy="626895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60D2580F-6EA3-470E-8066-B4FC1B4767ED}"/>
              </a:ext>
            </a:extLst>
          </p:cNvPr>
          <p:cNvSpPr/>
          <p:nvPr/>
        </p:nvSpPr>
        <p:spPr>
          <a:xfrm>
            <a:off x="16526666" y="29220694"/>
            <a:ext cx="14766134" cy="6268954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03D26C45-879A-4718-A819-0FEA5BFFD088}"/>
              </a:ext>
            </a:extLst>
          </p:cNvPr>
          <p:cNvSpPr/>
          <p:nvPr/>
        </p:nvSpPr>
        <p:spPr>
          <a:xfrm>
            <a:off x="16526667" y="12295422"/>
            <a:ext cx="14766133" cy="459691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80FBD82A-1D5F-4325-8561-8FA7AFD0E9D4}"/>
              </a:ext>
            </a:extLst>
          </p:cNvPr>
          <p:cNvSpPr txBox="1"/>
          <p:nvPr/>
        </p:nvSpPr>
        <p:spPr>
          <a:xfrm>
            <a:off x="777478" y="6049766"/>
            <a:ext cx="154265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INTRODUCCIÓN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92D0D40F-6139-4EE6-8936-C5ACE368919F}"/>
              </a:ext>
            </a:extLst>
          </p:cNvPr>
          <p:cNvSpPr txBox="1"/>
          <p:nvPr/>
        </p:nvSpPr>
        <p:spPr>
          <a:xfrm>
            <a:off x="16526667" y="6028989"/>
            <a:ext cx="147661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OBJETIVO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70AD6405-7AAF-4F7D-8FE8-87A52CC479F6}"/>
              </a:ext>
            </a:extLst>
          </p:cNvPr>
          <p:cNvSpPr txBox="1"/>
          <p:nvPr/>
        </p:nvSpPr>
        <p:spPr>
          <a:xfrm>
            <a:off x="16526666" y="12451873"/>
            <a:ext cx="147661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METODOLOGÍA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EDB2A21D-DCF0-4958-9973-E32AEA85AFA0}"/>
              </a:ext>
            </a:extLst>
          </p:cNvPr>
          <p:cNvSpPr txBox="1"/>
          <p:nvPr/>
        </p:nvSpPr>
        <p:spPr>
          <a:xfrm>
            <a:off x="777478" y="17181751"/>
            <a:ext cx="305153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RESULTADOS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79CAF6C6-2E85-4055-9480-12D9528499E3}"/>
              </a:ext>
            </a:extLst>
          </p:cNvPr>
          <p:cNvSpPr txBox="1"/>
          <p:nvPr/>
        </p:nvSpPr>
        <p:spPr>
          <a:xfrm>
            <a:off x="777477" y="29220693"/>
            <a:ext cx="154178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CONCLUSIÓN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A0B4A33A-CE9C-406E-B614-049CA7838527}"/>
              </a:ext>
            </a:extLst>
          </p:cNvPr>
          <p:cNvSpPr txBox="1"/>
          <p:nvPr/>
        </p:nvSpPr>
        <p:spPr>
          <a:xfrm>
            <a:off x="16656844" y="29198206"/>
            <a:ext cx="146359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BIBLIOGRAFÍA </a:t>
            </a:r>
          </a:p>
        </p:txBody>
      </p:sp>
    </p:spTree>
    <p:extLst>
      <p:ext uri="{BB962C8B-B14F-4D97-AF65-F5344CB8AC3E}">
        <p14:creationId xmlns:p14="http://schemas.microsoft.com/office/powerpoint/2010/main" val="624390768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 w="28575">
          <a:solidFill>
            <a:schemeClr val="bg1"/>
          </a:solidFill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</TotalTime>
  <Words>7</Words>
  <Application>Microsoft Office PowerPoint</Application>
  <PresentationFormat>Personalizado</PresentationFormat>
  <Paragraphs>7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Times New Roman</vt:lpstr>
      <vt:lpstr>1_Tema de Office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Dafne Latin</dc:creator>
  <cp:lastModifiedBy>Greys Kasandra González González</cp:lastModifiedBy>
  <cp:revision>5</cp:revision>
  <dcterms:created xsi:type="dcterms:W3CDTF">2026-09-08T11:56:11Z</dcterms:created>
  <dcterms:modified xsi:type="dcterms:W3CDTF">2026-09-09T21:32:28Z</dcterms:modified>
</cp:coreProperties>
</file>